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76" r:id="rId9"/>
    <p:sldId id="264" r:id="rId10"/>
    <p:sldId id="270" r:id="rId11"/>
    <p:sldId id="262" r:id="rId12"/>
    <p:sldId id="271" r:id="rId13"/>
    <p:sldId id="267" r:id="rId14"/>
    <p:sldId id="268" r:id="rId15"/>
    <p:sldId id="272" r:id="rId16"/>
    <p:sldId id="273" r:id="rId17"/>
    <p:sldId id="274" r:id="rId18"/>
    <p:sldId id="275" r:id="rId19"/>
    <p:sldId id="269" r:id="rId2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77" autoAdjust="0"/>
    <p:restoredTop sz="94660"/>
  </p:normalViewPr>
  <p:slideViewPr>
    <p:cSldViewPr>
      <p:cViewPr varScale="1">
        <p:scale>
          <a:sx n="82" d="100"/>
          <a:sy n="82" d="100"/>
        </p:scale>
        <p:origin x="162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CED24-5C72-428A-9E43-1B4B918A7141}" type="datetimeFigureOut">
              <a:rPr lang="pl-PL" smtClean="0"/>
              <a:pPr/>
              <a:t>2017-01-14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29B93-F5CA-43A0-B2B4-8BD30A0B7B6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CED24-5C72-428A-9E43-1B4B918A7141}" type="datetimeFigureOut">
              <a:rPr lang="pl-PL" smtClean="0"/>
              <a:pPr/>
              <a:t>2017-01-14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29B93-F5CA-43A0-B2B4-8BD30A0B7B6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CED24-5C72-428A-9E43-1B4B918A7141}" type="datetimeFigureOut">
              <a:rPr lang="pl-PL" smtClean="0"/>
              <a:pPr/>
              <a:t>2017-01-14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29B93-F5CA-43A0-B2B4-8BD30A0B7B6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CED24-5C72-428A-9E43-1B4B918A7141}" type="datetimeFigureOut">
              <a:rPr lang="pl-PL" smtClean="0"/>
              <a:pPr/>
              <a:t>2017-01-14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29B93-F5CA-43A0-B2B4-8BD30A0B7B6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CED24-5C72-428A-9E43-1B4B918A7141}" type="datetimeFigureOut">
              <a:rPr lang="pl-PL" smtClean="0"/>
              <a:pPr/>
              <a:t>2017-01-14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D229B93-F5CA-43A0-B2B4-8BD30A0B7B6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CED24-5C72-428A-9E43-1B4B918A7141}" type="datetimeFigureOut">
              <a:rPr lang="pl-PL" smtClean="0"/>
              <a:pPr/>
              <a:t>2017-01-14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29B93-F5CA-43A0-B2B4-8BD30A0B7B6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CED24-5C72-428A-9E43-1B4B918A7141}" type="datetimeFigureOut">
              <a:rPr lang="pl-PL" smtClean="0"/>
              <a:pPr/>
              <a:t>2017-01-14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29B93-F5CA-43A0-B2B4-8BD30A0B7B6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CED24-5C72-428A-9E43-1B4B918A7141}" type="datetimeFigureOut">
              <a:rPr lang="pl-PL" smtClean="0"/>
              <a:pPr/>
              <a:t>2017-01-14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29B93-F5CA-43A0-B2B4-8BD30A0B7B6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CED24-5C72-428A-9E43-1B4B918A7141}" type="datetimeFigureOut">
              <a:rPr lang="pl-PL" smtClean="0"/>
              <a:pPr/>
              <a:t>2017-01-14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29B93-F5CA-43A0-B2B4-8BD30A0B7B6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CED24-5C72-428A-9E43-1B4B918A7141}" type="datetimeFigureOut">
              <a:rPr lang="pl-PL" smtClean="0"/>
              <a:pPr/>
              <a:t>2017-01-14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29B93-F5CA-43A0-B2B4-8BD30A0B7B6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l-PL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Kliknij ikonę, aby dodać obraz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CED24-5C72-428A-9E43-1B4B918A7141}" type="datetimeFigureOut">
              <a:rPr lang="pl-PL" smtClean="0"/>
              <a:pPr/>
              <a:t>2017-01-14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29B93-F5CA-43A0-B2B4-8BD30A0B7B6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C5CED24-5C72-428A-9E43-1B4B918A7141}" type="datetimeFigureOut">
              <a:rPr lang="pl-PL" smtClean="0"/>
              <a:pPr/>
              <a:t>2017-01-14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D229B93-F5CA-43A0-B2B4-8BD30A0B7B6F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Danuta </a:t>
            </a:r>
            <a:r>
              <a:rPr lang="pl-PL" dirty="0" err="1" smtClean="0"/>
              <a:t>Siedzikówna</a:t>
            </a:r>
            <a:r>
              <a:rPr lang="pl-PL" dirty="0" smtClean="0"/>
              <a:t>  ps. „INKA”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smtClean="0"/>
              <a:t>Autorzy: </a:t>
            </a:r>
            <a:endParaRPr lang="pl-PL" dirty="0" smtClean="0"/>
          </a:p>
          <a:p>
            <a:r>
              <a:rPr lang="pl-PL" dirty="0" smtClean="0"/>
              <a:t>Bartłomiej </a:t>
            </a:r>
            <a:r>
              <a:rPr lang="pl-PL" dirty="0" smtClean="0"/>
              <a:t>Sawicki</a:t>
            </a:r>
          </a:p>
          <a:p>
            <a:r>
              <a:rPr lang="pl-PL" dirty="0" smtClean="0"/>
              <a:t>Julia </a:t>
            </a:r>
            <a:r>
              <a:rPr lang="pl-PL" dirty="0" err="1" smtClean="0"/>
              <a:t>Siłkowska</a:t>
            </a:r>
            <a:endParaRPr lang="pl-PL" dirty="0" smtClean="0"/>
          </a:p>
          <a:p>
            <a:r>
              <a:rPr lang="pl-PL" dirty="0" smtClean="0"/>
              <a:t>Martyna Domalewska</a:t>
            </a:r>
            <a:endParaRPr lang="pl-PL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457200" y="37170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„</a:t>
            </a:r>
            <a:r>
              <a:rPr lang="pl-PL" i="1" dirty="0" smtClean="0"/>
              <a:t>Powiedzcie mojej babci, że zachowałam się jak trzeba</a:t>
            </a:r>
            <a:r>
              <a:rPr lang="pl-PL" dirty="0" smtClean="0"/>
              <a:t>.”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756792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    Podczas przebywania w areszcie udało się jej przekazać gryps, w którym napisała m.in.:</a:t>
            </a:r>
          </a:p>
          <a:p>
            <a:endParaRPr lang="pl-PL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Egzekucja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>
          <a:xfrm>
            <a:off x="457200" y="1556792"/>
            <a:ext cx="8686800" cy="4569371"/>
          </a:xfrm>
        </p:spPr>
        <p:txBody>
          <a:bodyPr>
            <a:normAutofit/>
          </a:bodyPr>
          <a:lstStyle/>
          <a:p>
            <a:r>
              <a:rPr lang="pl-PL" dirty="0" smtClean="0"/>
              <a:t>Po trzech tygodniach tortur otrzymała wyrok. Została rozstrzelana wraz z Feliksem </a:t>
            </a:r>
            <a:r>
              <a:rPr lang="pl-PL" dirty="0" err="1" smtClean="0"/>
              <a:t>Selmanowiczem</a:t>
            </a:r>
            <a:r>
              <a:rPr lang="pl-PL" dirty="0" smtClean="0"/>
              <a:t> - „Zagończykiem”.</a:t>
            </a:r>
          </a:p>
          <a:p>
            <a:r>
              <a:rPr lang="pl-PL" dirty="0" smtClean="0"/>
              <a:t>Miała zostać zabita przez młodych żołnierzy. Ci jednak powstrzymali się widząc piękną dziewczynę.  </a:t>
            </a:r>
          </a:p>
          <a:p>
            <a:r>
              <a:rPr lang="pl-PL" dirty="0" smtClean="0"/>
              <a:t>Skazańców dobił dowódca plutonu egzekucyjnego.</a:t>
            </a:r>
          </a:p>
          <a:p>
            <a:r>
              <a:rPr lang="pl-PL" dirty="0" smtClean="0"/>
              <a:t>Egzekucja „Inki” i „Zagończyka” była inna niż zwykle, ponieważ do skazańców strzelało 10 żołnierzy a nie 2-3 jak zazwyczaj.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Egzekucja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Świadkiem egzekucji był ks. Marian Prusak. </a:t>
            </a:r>
          </a:p>
          <a:p>
            <a:r>
              <a:rPr lang="pl-PL" dirty="0" smtClean="0"/>
              <a:t>Z jego relacji wynika, że tuż przed śmiercią dziewczyna krzyknęła:                             </a:t>
            </a:r>
            <a:r>
              <a:rPr lang="pl-PL" dirty="0"/>
              <a:t/>
            </a:r>
            <a:br>
              <a:rPr lang="pl-PL" dirty="0"/>
            </a:br>
            <a:r>
              <a:rPr lang="pl-PL" sz="3900" dirty="0" smtClean="0"/>
              <a:t>”Niech żyje Polska!                       Niech żyje Łupaszko!”</a:t>
            </a:r>
            <a:endParaRPr lang="pl-PL" dirty="0" smtClean="0"/>
          </a:p>
          <a:p>
            <a:r>
              <a:rPr lang="pl-PL" dirty="0" smtClean="0"/>
              <a:t>Zginęła mając 17 lat. Do 18 urodzin zostało jej  6 dni.</a:t>
            </a:r>
          </a:p>
          <a:p>
            <a:r>
              <a:rPr lang="pl-PL" dirty="0" smtClean="0"/>
              <a:t>Po egzekucji pochowano ją w anonimowym grobie w Gdańsku.</a:t>
            </a:r>
          </a:p>
          <a:p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Właściwy pogrzeb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W 2014 roku, po latach poszukiwań  odnaleziono  </a:t>
            </a:r>
            <a:r>
              <a:rPr lang="pl-PL" dirty="0" err="1" smtClean="0"/>
              <a:t>półtrumny</a:t>
            </a:r>
            <a:r>
              <a:rPr lang="pl-PL" dirty="0" smtClean="0"/>
              <a:t> z ciałami „Inki” i „Zagończyka”.</a:t>
            </a:r>
          </a:p>
          <a:p>
            <a:r>
              <a:rPr lang="pl-PL" dirty="0" smtClean="0"/>
              <a:t>28.08.2016r. odbył się właściwy pogrzeb tych dwojga bohaterów.</a:t>
            </a:r>
            <a:endParaRPr lang="pl-PL" dirty="0"/>
          </a:p>
        </p:txBody>
      </p:sp>
      <p:pic>
        <p:nvPicPr>
          <p:cNvPr id="5" name="Symbol zastępczy zawartości 4" descr="pogrzeb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27984" y="1916832"/>
            <a:ext cx="4608512" cy="3456384"/>
          </a:xfr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Dlaczego na patrona Szkoły Podstawowej w Jeleniewie wybrano Danutę </a:t>
            </a:r>
            <a:r>
              <a:rPr lang="pl-PL" dirty="0" err="1" smtClean="0"/>
              <a:t>Siedzikównę</a:t>
            </a:r>
            <a:r>
              <a:rPr lang="pl-PL" dirty="0" smtClean="0"/>
              <a:t>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39552" y="2996952"/>
            <a:ext cx="8435280" cy="2044824"/>
          </a:xfrm>
        </p:spPr>
        <p:txBody>
          <a:bodyPr>
            <a:normAutofit/>
          </a:bodyPr>
          <a:lstStyle/>
          <a:p>
            <a:r>
              <a:rPr lang="pl-PL" sz="3600" dirty="0" smtClean="0"/>
              <a:t>Dokonywała bohaterskich czynów będąc w naszym wieku.</a:t>
            </a:r>
          </a:p>
          <a:p>
            <a:pPr>
              <a:buNone/>
            </a:pPr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Dlaczego na patrona </a:t>
            </a:r>
            <a:br>
              <a:rPr lang="pl-PL" dirty="0" smtClean="0"/>
            </a:br>
            <a:r>
              <a:rPr lang="pl-PL" dirty="0" smtClean="0"/>
              <a:t>Szkoły Podstawowej w Jeleniewie wybrano Danutę </a:t>
            </a:r>
            <a:r>
              <a:rPr lang="pl-PL" dirty="0" err="1" smtClean="0"/>
              <a:t>Siedzikównę</a:t>
            </a:r>
            <a:r>
              <a:rPr lang="pl-PL" dirty="0" smtClean="0"/>
              <a:t>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39552" y="2996952"/>
            <a:ext cx="8291264" cy="2476872"/>
          </a:xfrm>
        </p:spPr>
        <p:txBody>
          <a:bodyPr>
            <a:normAutofit/>
          </a:bodyPr>
          <a:lstStyle/>
          <a:p>
            <a:r>
              <a:rPr lang="pl-PL" sz="3600" dirty="0" smtClean="0"/>
              <a:t>Tak jak my pochodziła z województwa podlaskiego.</a:t>
            </a:r>
            <a:endParaRPr lang="pl-PL" sz="36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Dlaczego </a:t>
            </a:r>
            <a:r>
              <a:rPr lang="pl-PL" dirty="0" smtClean="0"/>
              <a:t>na patrona </a:t>
            </a:r>
            <a:br>
              <a:rPr lang="pl-PL" dirty="0" smtClean="0"/>
            </a:br>
            <a:r>
              <a:rPr lang="pl-PL" dirty="0" smtClean="0"/>
              <a:t>Szkoły Podstawowej w Jeleniewie wybrano </a:t>
            </a:r>
            <a:r>
              <a:rPr lang="pl-PL" dirty="0" smtClean="0"/>
              <a:t>Danutę </a:t>
            </a:r>
            <a:r>
              <a:rPr lang="pl-PL" dirty="0" err="1" smtClean="0"/>
              <a:t>Siedzikównę</a:t>
            </a:r>
            <a:r>
              <a:rPr lang="pl-PL" dirty="0" smtClean="0"/>
              <a:t>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39552" y="3429000"/>
            <a:ext cx="8219256" cy="1800200"/>
          </a:xfrm>
        </p:spPr>
        <p:txBody>
          <a:bodyPr/>
          <a:lstStyle/>
          <a:p>
            <a:r>
              <a:rPr lang="pl-PL" sz="3600" dirty="0" smtClean="0"/>
              <a:t>Jest dla nas wzorem lojalności.</a:t>
            </a:r>
          </a:p>
          <a:p>
            <a:endParaRPr lang="pl-PL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Dlaczego na patrona </a:t>
            </a:r>
            <a:br>
              <a:rPr lang="pl-PL" dirty="0" smtClean="0"/>
            </a:br>
            <a:r>
              <a:rPr lang="pl-PL" dirty="0" smtClean="0"/>
              <a:t>Szkoły Podstawowej w Jeleniewie wybrano Danutę </a:t>
            </a:r>
            <a:r>
              <a:rPr lang="pl-PL" dirty="0" err="1" smtClean="0"/>
              <a:t>Siedzikównę</a:t>
            </a:r>
            <a:r>
              <a:rPr lang="pl-PL" dirty="0" smtClean="0"/>
              <a:t>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67544" y="2996952"/>
            <a:ext cx="8291264" cy="2116832"/>
          </a:xfrm>
        </p:spPr>
        <p:txBody>
          <a:bodyPr>
            <a:normAutofit/>
          </a:bodyPr>
          <a:lstStyle/>
          <a:p>
            <a:r>
              <a:rPr lang="pl-PL" sz="3600" dirty="0" smtClean="0"/>
              <a:t>Jest wzorowym przykładem odwagi wobec śmierci.</a:t>
            </a:r>
            <a:endParaRPr lang="pl-PL" sz="36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Dlaczego </a:t>
            </a:r>
            <a:r>
              <a:rPr lang="pl-PL" dirty="0" smtClean="0"/>
              <a:t>na patrona </a:t>
            </a:r>
            <a:br>
              <a:rPr lang="pl-PL" dirty="0" smtClean="0"/>
            </a:br>
            <a:r>
              <a:rPr lang="pl-PL" dirty="0" smtClean="0"/>
              <a:t>Szkoły Podstawowej w Jeleniewie wybrano Danutę </a:t>
            </a:r>
            <a:r>
              <a:rPr lang="pl-PL" dirty="0" err="1" smtClean="0"/>
              <a:t>Siedzikównę</a:t>
            </a:r>
            <a:r>
              <a:rPr lang="pl-PL" dirty="0" smtClean="0"/>
              <a:t>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67544" y="2852936"/>
            <a:ext cx="8291264" cy="2116831"/>
          </a:xfrm>
        </p:spPr>
        <p:txBody>
          <a:bodyPr>
            <a:normAutofit/>
          </a:bodyPr>
          <a:lstStyle/>
          <a:p>
            <a:r>
              <a:rPr lang="pl-PL" sz="3600" dirty="0" smtClean="0"/>
              <a:t>Po latach wymazywania pamięci o niej zasługuje na miano patrona naszej szkoły.</a:t>
            </a:r>
            <a:endParaRPr lang="pl-PL" sz="36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Danuta_Siedzikowna_profi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188640"/>
            <a:ext cx="4457148" cy="6423538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pl-PL" dirty="0" smtClean="0"/>
              <a:t>Dzieciństwo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>
          <a:xfrm>
            <a:off x="4860032" y="1268760"/>
            <a:ext cx="4038600" cy="4813995"/>
          </a:xfrm>
        </p:spPr>
        <p:txBody>
          <a:bodyPr>
            <a:normAutofit fontScale="92500" lnSpcReduction="20000"/>
          </a:bodyPr>
          <a:lstStyle/>
          <a:p>
            <a:r>
              <a:rPr lang="pl-PL" dirty="0" smtClean="0"/>
              <a:t>Danuta </a:t>
            </a:r>
            <a:r>
              <a:rPr lang="pl-PL" dirty="0" err="1" smtClean="0"/>
              <a:t>Siedzikówna</a:t>
            </a:r>
            <a:r>
              <a:rPr lang="pl-PL" dirty="0" smtClean="0"/>
              <a:t> urodziła się 3 września 1928 </a:t>
            </a:r>
            <a:r>
              <a:rPr lang="pl-PL" dirty="0" smtClean="0"/>
              <a:t>roku.</a:t>
            </a:r>
            <a:endParaRPr lang="pl-PL" dirty="0" smtClean="0"/>
          </a:p>
          <a:p>
            <a:r>
              <a:rPr lang="pl-PL" dirty="0" smtClean="0"/>
              <a:t> Jej miejscem urodzenia była miejscowość </a:t>
            </a:r>
            <a:r>
              <a:rPr lang="pl-PL" dirty="0" err="1" smtClean="0"/>
              <a:t>Guszczewin</a:t>
            </a:r>
            <a:r>
              <a:rPr lang="pl-PL" dirty="0" smtClean="0"/>
              <a:t>, koło Narewki, na skraju Puszczy Białowieskiej.</a:t>
            </a:r>
          </a:p>
          <a:p>
            <a:r>
              <a:rPr lang="pl-PL" dirty="0" smtClean="0"/>
              <a:t>Siostry nazywały ją „Hajduczek”, ponieważ była nieco szalona i odważna.</a:t>
            </a:r>
          </a:p>
          <a:p>
            <a:r>
              <a:rPr lang="pl-PL" dirty="0" smtClean="0"/>
              <a:t>Do szkoły jeździła konno z siostrami.</a:t>
            </a:r>
          </a:p>
        </p:txBody>
      </p:sp>
      <p:pic>
        <p:nvPicPr>
          <p:cNvPr id="11" name="Obraz 10" descr="inka-rodzi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268759"/>
            <a:ext cx="4464496" cy="4034183"/>
          </a:xfrm>
          <a:prstGeom prst="rect">
            <a:avLst/>
          </a:prstGeom>
        </p:spPr>
      </p:pic>
      <p:sp>
        <p:nvSpPr>
          <p:cNvPr id="13" name="pole tekstowe 12"/>
          <p:cNvSpPr txBox="1"/>
          <p:nvPr/>
        </p:nvSpPr>
        <p:spPr>
          <a:xfrm>
            <a:off x="395536" y="5445224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Mała Danusia druga od lewej.</a:t>
            </a:r>
            <a:endParaRPr lang="pl-PL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Rodzice „Inki”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Jej matka, Eugenia      z Tymińskich, należała do siatki terenowej AK. </a:t>
            </a:r>
          </a:p>
          <a:p>
            <a:r>
              <a:rPr lang="pl-PL" dirty="0" smtClean="0"/>
              <a:t>Została aresztowana przez Gestapo. Po ciężkim śledztwie zamordowano ją w 1943 r. w lesie pod Białymstokiem.</a:t>
            </a:r>
            <a:endParaRPr lang="pl-PL" dirty="0"/>
          </a:p>
        </p:txBody>
      </p:sp>
      <p:pic>
        <p:nvPicPr>
          <p:cNvPr id="7" name="Symbol zastępczy zawartości 6" descr="Eugenia z tymińskich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60032" y="1268760"/>
            <a:ext cx="3784265" cy="5197058"/>
          </a:xfr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Rodzice „Inki”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546848" cy="4525963"/>
          </a:xfrm>
        </p:spPr>
        <p:txBody>
          <a:bodyPr>
            <a:normAutofit fontScale="92500" lnSpcReduction="10000"/>
          </a:bodyPr>
          <a:lstStyle/>
          <a:p>
            <a:r>
              <a:rPr lang="pl-PL" dirty="0" smtClean="0"/>
              <a:t>Ojcem był Wacław </a:t>
            </a:r>
            <a:r>
              <a:rPr lang="pl-PL" dirty="0" err="1" smtClean="0"/>
              <a:t>Siedzik</a:t>
            </a:r>
            <a:r>
              <a:rPr lang="pl-PL" dirty="0" smtClean="0"/>
              <a:t>. </a:t>
            </a:r>
          </a:p>
          <a:p>
            <a:r>
              <a:rPr lang="pl-PL" dirty="0" smtClean="0"/>
              <a:t>W wieku 19 lat został zesłany na Sybir za działalność patriotyczną. Wrócił do Polski w 1926 r. </a:t>
            </a:r>
          </a:p>
          <a:p>
            <a:r>
              <a:rPr lang="pl-PL" dirty="0" smtClean="0"/>
              <a:t>Był leśniczym i inżynierem - budował mosty. </a:t>
            </a:r>
          </a:p>
          <a:p>
            <a:r>
              <a:rPr lang="pl-PL" dirty="0" smtClean="0"/>
              <a:t>Deportowany przez NKWD</a:t>
            </a:r>
            <a:br>
              <a:rPr lang="pl-PL" dirty="0" smtClean="0"/>
            </a:br>
            <a:r>
              <a:rPr lang="pl-PL" dirty="0" smtClean="0"/>
              <a:t>w lutym 1940 roku, od 1941 roku żołnierz gen. Władysława Andersa.  </a:t>
            </a:r>
          </a:p>
          <a:p>
            <a:r>
              <a:rPr lang="pl-PL" dirty="0" smtClean="0"/>
              <a:t>Zmarł w Teheranie.(Iran).</a:t>
            </a:r>
            <a:endParaRPr lang="pl-PL" dirty="0"/>
          </a:p>
        </p:txBody>
      </p:sp>
      <p:pic>
        <p:nvPicPr>
          <p:cNvPr id="7" name="Symbol zastępczy zawartości 6" descr="Wacław Siedzik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92080" y="1196752"/>
            <a:ext cx="3682618" cy="5517232"/>
          </a:xfr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Rodzina „Inki”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Miała dwie siostry - starszą i młodszą.</a:t>
            </a:r>
          </a:p>
          <a:p>
            <a:r>
              <a:rPr lang="pl-PL" dirty="0" smtClean="0"/>
              <a:t>Babcia - Helena Tymińska - była spowinowacona z rodziną Orzeszków. Znała dobrze Elizę Orzeszkową.</a:t>
            </a:r>
          </a:p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sz="2200" dirty="0" smtClean="0"/>
              <a:t>Babcia Danuty </a:t>
            </a:r>
            <a:r>
              <a:rPr lang="pl-PL" sz="2200" dirty="0" err="1" smtClean="0"/>
              <a:t>Siedzikówny</a:t>
            </a:r>
            <a:endParaRPr lang="pl-PL" sz="2200" dirty="0"/>
          </a:p>
        </p:txBody>
      </p:sp>
      <p:pic>
        <p:nvPicPr>
          <p:cNvPr id="5" name="Obraz 4" descr="helena tymińs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1268760"/>
            <a:ext cx="2139968" cy="4221088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Działalność w AK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 smtClean="0"/>
              <a:t>Jako 15-letnia dziewczyna, Danka wraz ze swoją siostrą Wiesławą złożyła przysięgę w AK.</a:t>
            </a:r>
          </a:p>
          <a:p>
            <a:r>
              <a:rPr lang="pl-PL" dirty="0" smtClean="0"/>
              <a:t>Odbyła szkolenie sanitarne. </a:t>
            </a:r>
          </a:p>
          <a:p>
            <a:r>
              <a:rPr lang="pl-PL" dirty="0" smtClean="0"/>
              <a:t>Po przejściu frontu podjęła pracę kancelistki</a:t>
            </a:r>
            <a:br>
              <a:rPr lang="pl-PL" dirty="0" smtClean="0"/>
            </a:br>
            <a:r>
              <a:rPr lang="pl-PL" dirty="0" smtClean="0"/>
              <a:t>w Nadleśnictwie Hajnówka.</a:t>
            </a:r>
            <a:endParaRPr lang="pl-PL" dirty="0"/>
          </a:p>
        </p:txBody>
      </p:sp>
      <p:pic>
        <p:nvPicPr>
          <p:cNvPr id="7" name="Symbol zastępczy zawartości 6" descr="danuta siedzikowna plene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67309" y="2708920"/>
            <a:ext cx="4457838" cy="1978443"/>
          </a:xfr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Działalność w AK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dirty="0" smtClean="0"/>
              <a:t>Za działalność antykomunistyczną została aresztowana przez NKWD, potem uwolnił ją patrol wileńskiej AK.</a:t>
            </a:r>
          </a:p>
          <a:p>
            <a:r>
              <a:rPr lang="pl-PL" dirty="0" smtClean="0"/>
              <a:t>Później przybiera pseudonim „Inka” i idzie do lasu jako sanitariuszka.</a:t>
            </a:r>
          </a:p>
          <a:p>
            <a:r>
              <a:rPr lang="pl-PL" dirty="0" smtClean="0"/>
              <a:t>Podczas walk opatrywała nie tylko „swoich”, lecz też pomagała rannym funkcjonariuszom UB.</a:t>
            </a:r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7" name="Symbol zastępczy zawartości 6" descr="inka w lesi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564905"/>
            <a:ext cx="4222882" cy="2487982"/>
          </a:xfr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Działalność w AK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pl-PL" dirty="0" smtClean="0"/>
              <a:t>Została wysłana po zabezpieczenie medyczne do Gdańska.</a:t>
            </a:r>
          </a:p>
          <a:p>
            <a:r>
              <a:rPr lang="pl-PL" dirty="0" smtClean="0"/>
              <a:t>Tam została zdradzona przez inną sanitariuszkę, która nie wytrzymała okrutnych tortur.</a:t>
            </a:r>
          </a:p>
          <a:p>
            <a:r>
              <a:rPr lang="pl-PL" dirty="0" smtClean="0"/>
              <a:t>Miała tam status „Więźnia Specjalnego”.</a:t>
            </a:r>
          </a:p>
          <a:p>
            <a:endParaRPr lang="pl-PL" dirty="0"/>
          </a:p>
        </p:txBody>
      </p:sp>
      <p:pic>
        <p:nvPicPr>
          <p:cNvPr id="5" name="Symbol zastępczy zawartości 4" descr="450,253,f63c2addf4c5efc59a3bf5fa06045bd5f82bb82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27984" y="2492896"/>
            <a:ext cx="4610789" cy="2592288"/>
          </a:xfr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Więzienie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Pomimo, iż  była torturowana, bita i poniżana, nie zdradziła swoich współtowarzyszy. </a:t>
            </a:r>
          </a:p>
          <a:p>
            <a:pPr>
              <a:buNone/>
            </a:pPr>
            <a:endParaRPr lang="pl-PL" dirty="0" smtClean="0"/>
          </a:p>
        </p:txBody>
      </p:sp>
      <p:pic>
        <p:nvPicPr>
          <p:cNvPr id="7" name="Symbol zastępczy zawartości 6" descr="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516308"/>
            <a:ext cx="4038600" cy="2693746"/>
          </a:xfr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erzchołek">
  <a:themeElements>
    <a:clrScheme name="Wierzchołek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Wierzchołek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ierzchołek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550</TotalTime>
  <Words>502</Words>
  <Application>Microsoft Office PowerPoint</Application>
  <PresentationFormat>Pokaz na ekranie (4:3)</PresentationFormat>
  <Paragraphs>74</Paragraphs>
  <Slides>19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5" baseType="lpstr">
      <vt:lpstr>Book Antiqua</vt:lpstr>
      <vt:lpstr>Lucida Sans</vt:lpstr>
      <vt:lpstr>Wingdings</vt:lpstr>
      <vt:lpstr>Wingdings 2</vt:lpstr>
      <vt:lpstr>Wingdings 3</vt:lpstr>
      <vt:lpstr>Wierzchołek</vt:lpstr>
      <vt:lpstr>Danuta Siedzikówna  ps. „INKA”</vt:lpstr>
      <vt:lpstr>Dzieciństwo</vt:lpstr>
      <vt:lpstr>Rodzice „Inki”</vt:lpstr>
      <vt:lpstr>Rodzice „Inki”</vt:lpstr>
      <vt:lpstr>Rodzina „Inki”</vt:lpstr>
      <vt:lpstr>Działalność w AK</vt:lpstr>
      <vt:lpstr> Działalność w AK</vt:lpstr>
      <vt:lpstr>Działalność w AK</vt:lpstr>
      <vt:lpstr>Więzienie</vt:lpstr>
      <vt:lpstr>„Powiedzcie mojej babci, że zachowałam się jak trzeba.”</vt:lpstr>
      <vt:lpstr>Egzekucja</vt:lpstr>
      <vt:lpstr>Egzekucja </vt:lpstr>
      <vt:lpstr>Właściwy pogrzeb</vt:lpstr>
      <vt:lpstr>Dlaczego na patrona Szkoły Podstawowej w Jeleniewie wybrano Danutę Siedzikównę?</vt:lpstr>
      <vt:lpstr>Dlaczego na patrona  Szkoły Podstawowej w Jeleniewie wybrano Danutę Siedzikównę?</vt:lpstr>
      <vt:lpstr>Dlaczego na patrona  Szkoły Podstawowej w Jeleniewie wybrano Danutę Siedzikównę?</vt:lpstr>
      <vt:lpstr>Dlaczego na patrona  Szkoły Podstawowej w Jeleniewie wybrano Danutę Siedzikównę?</vt:lpstr>
      <vt:lpstr>Dlaczego na patrona  Szkoły Podstawowej w Jeleniewie wybrano Danutę Siedzikównę?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Danuta Siedzikówna Ps.”Inka”</dc:title>
  <dc:creator>DOM</dc:creator>
  <cp:lastModifiedBy>hp</cp:lastModifiedBy>
  <cp:revision>61</cp:revision>
  <dcterms:created xsi:type="dcterms:W3CDTF">2016-10-26T11:57:13Z</dcterms:created>
  <dcterms:modified xsi:type="dcterms:W3CDTF">2017-01-14T15:17:41Z</dcterms:modified>
</cp:coreProperties>
</file>